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ExtraBold" panose="00000900000000000000" pitchFamily="2" charset="0"/>
      <p:bold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EB Garamond SemiBold" panose="00000700000000000000" pitchFamily="2" charset="0"/>
      <p:regular r:id="rId25"/>
      <p:bold r:id="rId26"/>
      <p:italic r:id="rId27"/>
      <p:boldItalic r:id="rId28"/>
    </p:embeddedFont>
    <p:embeddedFont>
      <p:font typeface="Public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kf+797k21yl9NvNJa7HoRry/5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45CD8B-8379-4346-B697-FF005FB4B97D}">
  <a:tblStyle styleId="{8645CD8B-8379-4346-B697-FF005FB4B97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33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3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2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117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- 5</a:t>
            </a:r>
            <a:endParaRPr/>
          </a:p>
        </p:txBody>
      </p:sp>
      <p:pic>
        <p:nvPicPr>
          <p:cNvPr id="3657" name="Google Shape;3657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5" name="Google Shape;3665;p210"/>
          <p:cNvGraphicFramePr/>
          <p:nvPr>
            <p:extLst>
              <p:ext uri="{D42A27DB-BD31-4B8C-83A1-F6EECF244321}">
                <p14:modId xmlns:p14="http://schemas.microsoft.com/office/powerpoint/2010/main" val="2522231255"/>
              </p:ext>
            </p:extLst>
          </p:nvPr>
        </p:nvGraphicFramePr>
        <p:xfrm>
          <a:off x="280851" y="1979765"/>
          <a:ext cx="4144524" cy="2590620"/>
        </p:xfrm>
        <a:graphic>
          <a:graphicData uri="http://schemas.openxmlformats.org/drawingml/2006/table">
            <a:tbl>
              <a:tblPr>
                <a:noFill/>
                <a:tableStyleId>{8645CD8B-8379-4346-B697-FF005FB4B97D}</a:tableStyleId>
              </a:tblPr>
              <a:tblGrid>
                <a:gridCol w="1404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5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2113a53204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Shree Aravindh S </a:t>
                      </a:r>
                      <a:r>
                        <a:rPr lang="en-IN" sz="1400" u="none" strike="noStrike" cap="none" dirty="0" err="1"/>
                        <a:t>S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2113a53207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Tharun D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2113a53211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Abineshwaran</a:t>
                      </a:r>
                      <a:r>
                        <a:rPr lang="en-IN" sz="1400" u="none" strike="noStrike" cap="none" dirty="0"/>
                        <a:t> A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2113a53210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Abdulazees</a:t>
                      </a:r>
                      <a:r>
                        <a:rPr lang="en-IN" sz="1400" u="none" strike="noStrike" cap="none" dirty="0"/>
                        <a:t> M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2113a53238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Karthick A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anywhere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 backend on aws with all environment setup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Make sure to whitelist api ports and host with the database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Migrate database to mongodb atlas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Build react app to be hosted on the server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hosted backed url to the frontend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Test entire frontend and backend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 how to host a web api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How to deploy production ready react applications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Setting up environment for production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89450" y="284263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50" y="256382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1" name="Google Shape;3681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2" name="Google Shape;3682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6B553-A981-2D22-C785-353805A2DDBA}"/>
              </a:ext>
            </a:extLst>
          </p:cNvPr>
          <p:cNvSpPr txBox="1"/>
          <p:nvPr/>
        </p:nvSpPr>
        <p:spPr>
          <a:xfrm>
            <a:off x="546804" y="730250"/>
            <a:ext cx="8413046" cy="2179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Step 1: Create a Firebase Account</a:t>
            </a:r>
          </a:p>
          <a:p>
            <a:pPr>
              <a:lnSpc>
                <a:spcPct val="200000"/>
              </a:lnSpc>
            </a:pPr>
            <a:r>
              <a:rPr lang="en-US" dirty="0"/>
              <a:t>Step 2: Create a new Firebase project</a:t>
            </a:r>
          </a:p>
          <a:p>
            <a:pPr>
              <a:lnSpc>
                <a:spcPct val="200000"/>
              </a:lnSpc>
            </a:pPr>
            <a:r>
              <a:rPr lang="en-US" dirty="0"/>
              <a:t>Step 3: Add Firebase to your website</a:t>
            </a:r>
          </a:p>
          <a:p>
            <a:pPr>
              <a:lnSpc>
                <a:spcPct val="200000"/>
              </a:lnSpc>
            </a:pPr>
            <a:r>
              <a:rPr lang="en-US" dirty="0"/>
              <a:t>Step 4: Deploy your website</a:t>
            </a:r>
          </a:p>
          <a:p>
            <a:pPr>
              <a:lnSpc>
                <a:spcPct val="200000"/>
              </a:lnSpc>
            </a:pPr>
            <a:r>
              <a:rPr lang="en-US" dirty="0"/>
              <a:t>Step 5: Connect your custom domain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5F7DC-820B-50F4-75B6-1B520F77C110}"/>
              </a:ext>
            </a:extLst>
          </p:cNvPr>
          <p:cNvSpPr txBox="1"/>
          <p:nvPr/>
        </p:nvSpPr>
        <p:spPr>
          <a:xfrm>
            <a:off x="711200" y="3981450"/>
            <a:ext cx="8248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Firebase account and a new Firebase project. Add Firebase to your website by registering it and adding the Firebase SDK. Deploy your website to Firebase Hosting using the Firebase CLI.</a:t>
            </a:r>
          </a:p>
          <a:p>
            <a:r>
              <a:rPr lang="en-US" dirty="0"/>
              <a:t>Optionally, connect a custom domain to your Firebase Hosting site. You're done! Your website should now be hosted on Firebase.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AWS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all dependencies required for deployment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Migrate entire database to mongodb atlas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1195852" y="425855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node server on development using pm2 service manager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build your react application for production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forwared required ports on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all environment varialble withs appropriate values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Host your react application on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4095680" y="186476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dirty="0">
                <a:solidFill>
                  <a:srgbClr val="BD8738"/>
                </a:solidFill>
              </a:rPr>
              <a:t>https://github.com/dtharun18/Group_A53_2.git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114B1B-7A0B-4266-7A0B-529B71CE13F4}"/>
              </a:ext>
            </a:extLst>
          </p:cNvPr>
          <p:cNvSpPr txBox="1"/>
          <p:nvPr/>
        </p:nvSpPr>
        <p:spPr>
          <a:xfrm>
            <a:off x="4102100" y="2635250"/>
            <a:ext cx="273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Host Link: </a:t>
            </a:r>
            <a:r>
              <a:rPr lang="en-IN" dirty="0">
                <a:solidFill>
                  <a:schemeClr val="accent4"/>
                </a:solidFill>
              </a:rPr>
              <a:t>https://grocery-20e80.web.app/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</Words>
  <Application>Microsoft Office PowerPoint</Application>
  <PresentationFormat>On-screen Show (16:9)</PresentationFormat>
  <Paragraphs>58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EB Garamond SemiBold</vt:lpstr>
      <vt:lpstr>EB Garamond Medium</vt:lpstr>
      <vt:lpstr>Calibri</vt:lpstr>
      <vt:lpstr>EB Garamond ExtraBold</vt:lpstr>
      <vt:lpstr>Public Sans</vt:lpstr>
      <vt:lpstr>Noto Sans Symbols</vt:lpstr>
      <vt:lpstr>EB Garamond</vt:lpstr>
      <vt:lpstr>Arial</vt:lpstr>
      <vt:lpstr>Simple Light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Tharun D</cp:lastModifiedBy>
  <cp:revision>1</cp:revision>
  <dcterms:created xsi:type="dcterms:W3CDTF">2020-08-13T11:21:46Z</dcterms:created>
  <dcterms:modified xsi:type="dcterms:W3CDTF">2023-05-10T07:05:16Z</dcterms:modified>
</cp:coreProperties>
</file>